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4647"/>
  </p:normalViewPr>
  <p:slideViewPr>
    <p:cSldViewPr>
      <p:cViewPr varScale="1">
        <p:scale>
          <a:sx n="91" d="100"/>
          <a:sy n="91" d="100"/>
        </p:scale>
        <p:origin x="341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34367" y="1853303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4367" y="1853303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4367" y="1853303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xmlns="" id="{3043B464-CB91-3648-8BE9-8A8C902ABD95}"/>
              </a:ext>
            </a:extLst>
          </p:cNvPr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xmlns="" id="{C1E9A7EF-08D3-0448-AA5A-8B66E10EAB6F}"/>
              </a:ext>
            </a:extLst>
          </p:cNvPr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6">
            <a:extLst>
              <a:ext uri="{FF2B5EF4-FFF2-40B4-BE49-F238E27FC236}">
                <a16:creationId xmlns:a16="http://schemas.microsoft.com/office/drawing/2014/main" xmlns="" id="{3714C9D4-38D4-D045-B45D-38BCB2B2972C}"/>
              </a:ext>
            </a:extLst>
          </p:cNvPr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8">
            <a:extLst>
              <a:ext uri="{FF2B5EF4-FFF2-40B4-BE49-F238E27FC236}">
                <a16:creationId xmlns:a16="http://schemas.microsoft.com/office/drawing/2014/main" xmlns="" id="{0C05D625-4F76-E84E-BF81-1C68D3F6BC9A}"/>
              </a:ext>
            </a:extLst>
          </p:cNvPr>
          <p:cNvSpPr/>
          <p:nvPr/>
        </p:nvSpPr>
        <p:spPr>
          <a:xfrm>
            <a:off x="457202" y="6400484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50680" y="435711"/>
                </a:lnTo>
                <a:lnTo>
                  <a:pt x="219367" y="435711"/>
                </a:lnTo>
                <a:lnTo>
                  <a:pt x="214741" y="430403"/>
                </a:lnTo>
                <a:lnTo>
                  <a:pt x="176519" y="430390"/>
                </a:lnTo>
                <a:lnTo>
                  <a:pt x="134052" y="412448"/>
                </a:lnTo>
                <a:lnTo>
                  <a:pt x="97180" y="385902"/>
                </a:lnTo>
                <a:lnTo>
                  <a:pt x="107605" y="381192"/>
                </a:lnTo>
                <a:lnTo>
                  <a:pt x="118416" y="376809"/>
                </a:lnTo>
                <a:lnTo>
                  <a:pt x="129329" y="372865"/>
                </a:lnTo>
                <a:lnTo>
                  <a:pt x="140563" y="369290"/>
                </a:lnTo>
                <a:lnTo>
                  <a:pt x="173249" y="369290"/>
                </a:lnTo>
                <a:lnTo>
                  <a:pt x="170474" y="363918"/>
                </a:lnTo>
                <a:lnTo>
                  <a:pt x="75869" y="363918"/>
                </a:lnTo>
                <a:lnTo>
                  <a:pt x="58074" y="338587"/>
                </a:lnTo>
                <a:lnTo>
                  <a:pt x="44260" y="310665"/>
                </a:lnTo>
                <a:lnTo>
                  <a:pt x="34776" y="280541"/>
                </a:lnTo>
                <a:lnTo>
                  <a:pt x="29984" y="248627"/>
                </a:lnTo>
                <a:lnTo>
                  <a:pt x="466520" y="248627"/>
                </a:lnTo>
                <a:lnTo>
                  <a:pt x="467995" y="233997"/>
                </a:lnTo>
                <a:lnTo>
                  <a:pt x="466521" y="219379"/>
                </a:lnTo>
                <a:lnTo>
                  <a:pt x="29984" y="219379"/>
                </a:lnTo>
                <a:lnTo>
                  <a:pt x="33974" y="191148"/>
                </a:lnTo>
                <a:lnTo>
                  <a:pt x="41666" y="164295"/>
                </a:lnTo>
                <a:lnTo>
                  <a:pt x="52803" y="139082"/>
                </a:lnTo>
                <a:lnTo>
                  <a:pt x="67106" y="115798"/>
                </a:lnTo>
                <a:lnTo>
                  <a:pt x="165287" y="115798"/>
                </a:lnTo>
                <a:lnTo>
                  <a:pt x="166908" y="112280"/>
                </a:lnTo>
                <a:lnTo>
                  <a:pt x="134886" y="112280"/>
                </a:lnTo>
                <a:lnTo>
                  <a:pt x="122174" y="108122"/>
                </a:lnTo>
                <a:lnTo>
                  <a:pt x="109697" y="103435"/>
                </a:lnTo>
                <a:lnTo>
                  <a:pt x="97709" y="98347"/>
                </a:lnTo>
                <a:lnTo>
                  <a:pt x="86055" y="92824"/>
                </a:lnTo>
                <a:lnTo>
                  <a:pt x="105607" y="74822"/>
                </a:lnTo>
                <a:lnTo>
                  <a:pt x="127355" y="59450"/>
                </a:lnTo>
                <a:lnTo>
                  <a:pt x="151056" y="46966"/>
                </a:lnTo>
                <a:lnTo>
                  <a:pt x="176466" y="37630"/>
                </a:lnTo>
                <a:lnTo>
                  <a:pt x="214737" y="37630"/>
                </a:lnTo>
                <a:lnTo>
                  <a:pt x="219367" y="32245"/>
                </a:lnTo>
                <a:lnTo>
                  <a:pt x="350610" y="32245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248627" y="356285"/>
                </a:moveTo>
                <a:lnTo>
                  <a:pt x="219367" y="356285"/>
                </a:lnTo>
                <a:lnTo>
                  <a:pt x="219367" y="435711"/>
                </a:lnTo>
                <a:lnTo>
                  <a:pt x="350680" y="435711"/>
                </a:lnTo>
                <a:lnTo>
                  <a:pt x="248627" y="435686"/>
                </a:lnTo>
                <a:lnTo>
                  <a:pt x="248627" y="356285"/>
                </a:lnTo>
                <a:close/>
              </a:path>
              <a:path w="467994" h="467995">
                <a:moveTo>
                  <a:pt x="376156" y="356273"/>
                </a:moveTo>
                <a:lnTo>
                  <a:pt x="248627" y="356273"/>
                </a:lnTo>
                <a:lnTo>
                  <a:pt x="261476" y="357078"/>
                </a:lnTo>
                <a:lnTo>
                  <a:pt x="273978" y="358341"/>
                </a:lnTo>
                <a:lnTo>
                  <a:pt x="286315" y="360059"/>
                </a:lnTo>
                <a:lnTo>
                  <a:pt x="298475" y="362216"/>
                </a:lnTo>
                <a:lnTo>
                  <a:pt x="288064" y="382340"/>
                </a:lnTo>
                <a:lnTo>
                  <a:pt x="276215" y="401354"/>
                </a:lnTo>
                <a:lnTo>
                  <a:pt x="263026" y="419173"/>
                </a:lnTo>
                <a:lnTo>
                  <a:pt x="248627" y="435686"/>
                </a:lnTo>
                <a:lnTo>
                  <a:pt x="350727" y="435686"/>
                </a:lnTo>
                <a:lnTo>
                  <a:pt x="360484" y="430390"/>
                </a:lnTo>
                <a:lnTo>
                  <a:pt x="291490" y="430390"/>
                </a:lnTo>
                <a:lnTo>
                  <a:pt x="301652" y="416075"/>
                </a:lnTo>
                <a:lnTo>
                  <a:pt x="311048" y="401099"/>
                </a:lnTo>
                <a:lnTo>
                  <a:pt x="319643" y="385497"/>
                </a:lnTo>
                <a:lnTo>
                  <a:pt x="327406" y="369303"/>
                </a:lnTo>
                <a:lnTo>
                  <a:pt x="424350" y="369290"/>
                </a:lnTo>
                <a:lnTo>
                  <a:pt x="428032" y="364828"/>
                </a:lnTo>
                <a:lnTo>
                  <a:pt x="428540" y="363893"/>
                </a:lnTo>
                <a:lnTo>
                  <a:pt x="392137" y="363893"/>
                </a:lnTo>
                <a:lnTo>
                  <a:pt x="379246" y="357610"/>
                </a:lnTo>
                <a:lnTo>
                  <a:pt x="376156" y="356273"/>
                </a:lnTo>
                <a:close/>
              </a:path>
              <a:path w="467994" h="467995">
                <a:moveTo>
                  <a:pt x="173249" y="369290"/>
                </a:moveTo>
                <a:lnTo>
                  <a:pt x="140563" y="369290"/>
                </a:lnTo>
                <a:lnTo>
                  <a:pt x="148346" y="385497"/>
                </a:lnTo>
                <a:lnTo>
                  <a:pt x="156964" y="401104"/>
                </a:lnTo>
                <a:lnTo>
                  <a:pt x="166379" y="416082"/>
                </a:lnTo>
                <a:lnTo>
                  <a:pt x="176555" y="430403"/>
                </a:lnTo>
                <a:lnTo>
                  <a:pt x="214741" y="430403"/>
                </a:lnTo>
                <a:lnTo>
                  <a:pt x="204937" y="419147"/>
                </a:lnTo>
                <a:lnTo>
                  <a:pt x="191794" y="401337"/>
                </a:lnTo>
                <a:lnTo>
                  <a:pt x="179987" y="382334"/>
                </a:lnTo>
                <a:lnTo>
                  <a:pt x="173249" y="369290"/>
                </a:lnTo>
                <a:close/>
              </a:path>
              <a:path w="467994" h="467995">
                <a:moveTo>
                  <a:pt x="424340" y="369303"/>
                </a:moveTo>
                <a:lnTo>
                  <a:pt x="327406" y="369303"/>
                </a:lnTo>
                <a:lnTo>
                  <a:pt x="338702" y="372872"/>
                </a:lnTo>
                <a:lnTo>
                  <a:pt x="349790" y="376843"/>
                </a:lnTo>
                <a:lnTo>
                  <a:pt x="360442" y="381133"/>
                </a:lnTo>
                <a:lnTo>
                  <a:pt x="370878" y="385838"/>
                </a:lnTo>
                <a:lnTo>
                  <a:pt x="353081" y="400197"/>
                </a:lnTo>
                <a:lnTo>
                  <a:pt x="333849" y="412491"/>
                </a:lnTo>
                <a:lnTo>
                  <a:pt x="313248" y="422615"/>
                </a:lnTo>
                <a:lnTo>
                  <a:pt x="291490" y="430390"/>
                </a:lnTo>
                <a:lnTo>
                  <a:pt x="360484" y="430390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4340" y="369303"/>
                </a:lnTo>
                <a:close/>
              </a:path>
              <a:path w="467994" h="467995">
                <a:moveTo>
                  <a:pt x="141757" y="248627"/>
                </a:moveTo>
                <a:lnTo>
                  <a:pt x="112458" y="248627"/>
                </a:lnTo>
                <a:lnTo>
                  <a:pt x="114362" y="272916"/>
                </a:lnTo>
                <a:lnTo>
                  <a:pt x="117936" y="296624"/>
                </a:lnTo>
                <a:lnTo>
                  <a:pt x="123118" y="319679"/>
                </a:lnTo>
                <a:lnTo>
                  <a:pt x="129844" y="342011"/>
                </a:lnTo>
                <a:lnTo>
                  <a:pt x="115756" y="346662"/>
                </a:lnTo>
                <a:lnTo>
                  <a:pt x="102057" y="351878"/>
                </a:lnTo>
                <a:lnTo>
                  <a:pt x="88757" y="357637"/>
                </a:lnTo>
                <a:lnTo>
                  <a:pt x="75869" y="363918"/>
                </a:lnTo>
                <a:lnTo>
                  <a:pt x="170474" y="363918"/>
                </a:lnTo>
                <a:lnTo>
                  <a:pt x="169595" y="362216"/>
                </a:lnTo>
                <a:lnTo>
                  <a:pt x="181762" y="360057"/>
                </a:lnTo>
                <a:lnTo>
                  <a:pt x="194163" y="358335"/>
                </a:lnTo>
                <a:lnTo>
                  <a:pt x="206643" y="357078"/>
                </a:lnTo>
                <a:lnTo>
                  <a:pt x="219367" y="356285"/>
                </a:lnTo>
                <a:lnTo>
                  <a:pt x="248627" y="356285"/>
                </a:lnTo>
                <a:lnTo>
                  <a:pt x="376156" y="356273"/>
                </a:lnTo>
                <a:lnTo>
                  <a:pt x="365937" y="351848"/>
                </a:lnTo>
                <a:lnTo>
                  <a:pt x="352229" y="346632"/>
                </a:lnTo>
                <a:lnTo>
                  <a:pt x="338137" y="341985"/>
                </a:lnTo>
                <a:lnTo>
                  <a:pt x="340327" y="334708"/>
                </a:lnTo>
                <a:lnTo>
                  <a:pt x="309585" y="334695"/>
                </a:lnTo>
                <a:lnTo>
                  <a:pt x="158381" y="334695"/>
                </a:lnTo>
                <a:lnTo>
                  <a:pt x="152010" y="314139"/>
                </a:lnTo>
                <a:lnTo>
                  <a:pt x="147064" y="292900"/>
                </a:lnTo>
                <a:lnTo>
                  <a:pt x="143620" y="271038"/>
                </a:lnTo>
                <a:lnTo>
                  <a:pt x="141757" y="248627"/>
                </a:lnTo>
                <a:close/>
              </a:path>
              <a:path w="467994" h="467995">
                <a:moveTo>
                  <a:pt x="466520" y="248627"/>
                </a:moveTo>
                <a:lnTo>
                  <a:pt x="438010" y="248627"/>
                </a:lnTo>
                <a:lnTo>
                  <a:pt x="433215" y="280549"/>
                </a:lnTo>
                <a:lnTo>
                  <a:pt x="423726" y="310678"/>
                </a:lnTo>
                <a:lnTo>
                  <a:pt x="409904" y="338605"/>
                </a:lnTo>
                <a:lnTo>
                  <a:pt x="392137" y="363893"/>
                </a:lnTo>
                <a:lnTo>
                  <a:pt x="428540" y="363893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6520" y="248627"/>
                </a:lnTo>
                <a:close/>
              </a:path>
              <a:path w="467994" h="467995">
                <a:moveTo>
                  <a:pt x="355523" y="248627"/>
                </a:moveTo>
                <a:lnTo>
                  <a:pt x="326212" y="248627"/>
                </a:lnTo>
                <a:lnTo>
                  <a:pt x="324354" y="271041"/>
                </a:lnTo>
                <a:lnTo>
                  <a:pt x="320936" y="292901"/>
                </a:lnTo>
                <a:lnTo>
                  <a:pt x="316016" y="314148"/>
                </a:lnTo>
                <a:lnTo>
                  <a:pt x="309651" y="334708"/>
                </a:lnTo>
                <a:lnTo>
                  <a:pt x="340331" y="334695"/>
                </a:lnTo>
                <a:lnTo>
                  <a:pt x="344858" y="319656"/>
                </a:lnTo>
                <a:lnTo>
                  <a:pt x="350040" y="296606"/>
                </a:lnTo>
                <a:lnTo>
                  <a:pt x="353618" y="272907"/>
                </a:lnTo>
                <a:lnTo>
                  <a:pt x="355523" y="248627"/>
                </a:lnTo>
                <a:close/>
              </a:path>
              <a:path w="467994" h="467995">
                <a:moveTo>
                  <a:pt x="248627" y="248627"/>
                </a:moveTo>
                <a:lnTo>
                  <a:pt x="219367" y="248627"/>
                </a:lnTo>
                <a:lnTo>
                  <a:pt x="219367" y="327075"/>
                </a:lnTo>
                <a:lnTo>
                  <a:pt x="203735" y="328025"/>
                </a:lnTo>
                <a:lnTo>
                  <a:pt x="188339" y="329625"/>
                </a:lnTo>
                <a:lnTo>
                  <a:pt x="173197" y="331858"/>
                </a:lnTo>
                <a:lnTo>
                  <a:pt x="158381" y="334695"/>
                </a:lnTo>
                <a:lnTo>
                  <a:pt x="309585" y="334695"/>
                </a:lnTo>
                <a:lnTo>
                  <a:pt x="294761" y="331853"/>
                </a:lnTo>
                <a:lnTo>
                  <a:pt x="279648" y="329623"/>
                </a:lnTo>
                <a:lnTo>
                  <a:pt x="264263" y="328025"/>
                </a:lnTo>
                <a:lnTo>
                  <a:pt x="248627" y="327075"/>
                </a:lnTo>
                <a:lnTo>
                  <a:pt x="248627" y="248627"/>
                </a:lnTo>
                <a:close/>
              </a:path>
              <a:path w="467994" h="467995">
                <a:moveTo>
                  <a:pt x="165287" y="115798"/>
                </a:moveTo>
                <a:lnTo>
                  <a:pt x="67106" y="115798"/>
                </a:lnTo>
                <a:lnTo>
                  <a:pt x="81026" y="122714"/>
                </a:lnTo>
                <a:lnTo>
                  <a:pt x="95415" y="129043"/>
                </a:lnTo>
                <a:lnTo>
                  <a:pt x="110251" y="134759"/>
                </a:lnTo>
                <a:lnTo>
                  <a:pt x="125514" y="139839"/>
                </a:lnTo>
                <a:lnTo>
                  <a:pt x="120530" y="159032"/>
                </a:lnTo>
                <a:lnTo>
                  <a:pt x="116662" y="178714"/>
                </a:lnTo>
                <a:lnTo>
                  <a:pt x="113955" y="198843"/>
                </a:lnTo>
                <a:lnTo>
                  <a:pt x="112458" y="219379"/>
                </a:lnTo>
                <a:lnTo>
                  <a:pt x="141744" y="219379"/>
                </a:lnTo>
                <a:lnTo>
                  <a:pt x="143184" y="200744"/>
                </a:lnTo>
                <a:lnTo>
                  <a:pt x="145720" y="182484"/>
                </a:lnTo>
                <a:lnTo>
                  <a:pt x="149302" y="164637"/>
                </a:lnTo>
                <a:lnTo>
                  <a:pt x="153885" y="147231"/>
                </a:lnTo>
                <a:lnTo>
                  <a:pt x="314083" y="147218"/>
                </a:lnTo>
                <a:lnTo>
                  <a:pt x="344421" y="147218"/>
                </a:lnTo>
                <a:lnTo>
                  <a:pt x="342493" y="139788"/>
                </a:lnTo>
                <a:lnTo>
                  <a:pt x="357744" y="134713"/>
                </a:lnTo>
                <a:lnTo>
                  <a:pt x="372568" y="129005"/>
                </a:lnTo>
                <a:lnTo>
                  <a:pt x="378661" y="126326"/>
                </a:lnTo>
                <a:lnTo>
                  <a:pt x="219367" y="126326"/>
                </a:lnTo>
                <a:lnTo>
                  <a:pt x="205056" y="125435"/>
                </a:lnTo>
                <a:lnTo>
                  <a:pt x="191027" y="123986"/>
                </a:lnTo>
                <a:lnTo>
                  <a:pt x="177193" y="121987"/>
                </a:lnTo>
                <a:lnTo>
                  <a:pt x="163601" y="119456"/>
                </a:lnTo>
                <a:lnTo>
                  <a:pt x="165287" y="115798"/>
                </a:lnTo>
                <a:close/>
              </a:path>
              <a:path w="467994" h="467995">
                <a:moveTo>
                  <a:pt x="314019" y="147231"/>
                </a:moveTo>
                <a:lnTo>
                  <a:pt x="153885" y="147231"/>
                </a:lnTo>
                <a:lnTo>
                  <a:pt x="169818" y="150354"/>
                </a:lnTo>
                <a:lnTo>
                  <a:pt x="186055" y="152795"/>
                </a:lnTo>
                <a:lnTo>
                  <a:pt x="202577" y="154533"/>
                </a:lnTo>
                <a:lnTo>
                  <a:pt x="219367" y="155549"/>
                </a:lnTo>
                <a:lnTo>
                  <a:pt x="219367" y="219379"/>
                </a:lnTo>
                <a:lnTo>
                  <a:pt x="248627" y="219379"/>
                </a:lnTo>
                <a:lnTo>
                  <a:pt x="248627" y="155536"/>
                </a:lnTo>
                <a:lnTo>
                  <a:pt x="265409" y="154522"/>
                </a:lnTo>
                <a:lnTo>
                  <a:pt x="281927" y="152787"/>
                </a:lnTo>
                <a:lnTo>
                  <a:pt x="298159" y="150346"/>
                </a:lnTo>
                <a:lnTo>
                  <a:pt x="314019" y="147231"/>
                </a:lnTo>
                <a:close/>
              </a:path>
              <a:path w="467994" h="467995">
                <a:moveTo>
                  <a:pt x="344421" y="147218"/>
                </a:moveTo>
                <a:lnTo>
                  <a:pt x="314083" y="147218"/>
                </a:lnTo>
                <a:lnTo>
                  <a:pt x="318673" y="164637"/>
                </a:lnTo>
                <a:lnTo>
                  <a:pt x="322256" y="182486"/>
                </a:lnTo>
                <a:lnTo>
                  <a:pt x="324792" y="200744"/>
                </a:lnTo>
                <a:lnTo>
                  <a:pt x="326237" y="219379"/>
                </a:lnTo>
                <a:lnTo>
                  <a:pt x="355536" y="219379"/>
                </a:lnTo>
                <a:lnTo>
                  <a:pt x="354037" y="198833"/>
                </a:lnTo>
                <a:lnTo>
                  <a:pt x="351339" y="178693"/>
                </a:lnTo>
                <a:lnTo>
                  <a:pt x="347478" y="158999"/>
                </a:lnTo>
                <a:lnTo>
                  <a:pt x="344421" y="147218"/>
                </a:lnTo>
                <a:close/>
              </a:path>
              <a:path w="467994" h="467995">
                <a:moveTo>
                  <a:pt x="434875" y="115773"/>
                </a:moveTo>
                <a:lnTo>
                  <a:pt x="400862" y="115773"/>
                </a:lnTo>
                <a:lnTo>
                  <a:pt x="415189" y="139101"/>
                </a:lnTo>
                <a:lnTo>
                  <a:pt x="426318" y="164295"/>
                </a:lnTo>
                <a:lnTo>
                  <a:pt x="434016" y="191161"/>
                </a:lnTo>
                <a:lnTo>
                  <a:pt x="438010" y="219379"/>
                </a:lnTo>
                <a:lnTo>
                  <a:pt x="466521" y="219379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34875" y="115773"/>
                </a:lnTo>
                <a:close/>
              </a:path>
              <a:path w="467994" h="467995">
                <a:moveTo>
                  <a:pt x="350610" y="32245"/>
                </a:moveTo>
                <a:lnTo>
                  <a:pt x="219367" y="32245"/>
                </a:lnTo>
                <a:lnTo>
                  <a:pt x="219367" y="126326"/>
                </a:lnTo>
                <a:lnTo>
                  <a:pt x="378690" y="126314"/>
                </a:lnTo>
                <a:lnTo>
                  <a:pt x="248627" y="126314"/>
                </a:lnTo>
                <a:lnTo>
                  <a:pt x="248627" y="32283"/>
                </a:lnTo>
                <a:lnTo>
                  <a:pt x="350680" y="32283"/>
                </a:lnTo>
                <a:close/>
              </a:path>
              <a:path w="467994" h="467995">
                <a:moveTo>
                  <a:pt x="350680" y="32283"/>
                </a:moveTo>
                <a:lnTo>
                  <a:pt x="248627" y="32283"/>
                </a:lnTo>
                <a:lnTo>
                  <a:pt x="265274" y="51647"/>
                </a:lnTo>
                <a:lnTo>
                  <a:pt x="280195" y="72728"/>
                </a:lnTo>
                <a:lnTo>
                  <a:pt x="293270" y="95382"/>
                </a:lnTo>
                <a:lnTo>
                  <a:pt x="304380" y="119468"/>
                </a:lnTo>
                <a:lnTo>
                  <a:pt x="290788" y="121997"/>
                </a:lnTo>
                <a:lnTo>
                  <a:pt x="276956" y="123991"/>
                </a:lnTo>
                <a:lnTo>
                  <a:pt x="262844" y="125439"/>
                </a:lnTo>
                <a:lnTo>
                  <a:pt x="248627" y="126314"/>
                </a:lnTo>
                <a:lnTo>
                  <a:pt x="378690" y="126314"/>
                </a:lnTo>
                <a:lnTo>
                  <a:pt x="386947" y="122684"/>
                </a:lnTo>
                <a:lnTo>
                  <a:pt x="400862" y="115773"/>
                </a:lnTo>
                <a:lnTo>
                  <a:pt x="434875" y="115773"/>
                </a:lnTo>
                <a:lnTo>
                  <a:pt x="432944" y="112217"/>
                </a:lnTo>
                <a:lnTo>
                  <a:pt x="333121" y="112217"/>
                </a:lnTo>
                <a:lnTo>
                  <a:pt x="324520" y="92274"/>
                </a:lnTo>
                <a:lnTo>
                  <a:pt x="314686" y="73156"/>
                </a:lnTo>
                <a:lnTo>
                  <a:pt x="303681" y="54922"/>
                </a:lnTo>
                <a:lnTo>
                  <a:pt x="291566" y="37630"/>
                </a:lnTo>
                <a:lnTo>
                  <a:pt x="360531" y="37630"/>
                </a:lnTo>
                <a:lnTo>
                  <a:pt x="350680" y="32283"/>
                </a:lnTo>
                <a:close/>
              </a:path>
              <a:path w="467994" h="467995">
                <a:moveTo>
                  <a:pt x="214737" y="37630"/>
                </a:moveTo>
                <a:lnTo>
                  <a:pt x="176466" y="37630"/>
                </a:lnTo>
                <a:lnTo>
                  <a:pt x="164338" y="54934"/>
                </a:lnTo>
                <a:lnTo>
                  <a:pt x="153328" y="73183"/>
                </a:lnTo>
                <a:lnTo>
                  <a:pt x="143492" y="92319"/>
                </a:lnTo>
                <a:lnTo>
                  <a:pt x="134886" y="112280"/>
                </a:lnTo>
                <a:lnTo>
                  <a:pt x="166908" y="112280"/>
                </a:lnTo>
                <a:lnTo>
                  <a:pt x="174707" y="95360"/>
                </a:lnTo>
                <a:lnTo>
                  <a:pt x="187788" y="72697"/>
                </a:lnTo>
                <a:lnTo>
                  <a:pt x="202717" y="51612"/>
                </a:lnTo>
                <a:lnTo>
                  <a:pt x="214737" y="37630"/>
                </a:lnTo>
                <a:close/>
              </a:path>
              <a:path w="467994" h="467995">
                <a:moveTo>
                  <a:pt x="360531" y="37630"/>
                </a:moveTo>
                <a:lnTo>
                  <a:pt x="291566" y="37630"/>
                </a:lnTo>
                <a:lnTo>
                  <a:pt x="316952" y="46972"/>
                </a:lnTo>
                <a:lnTo>
                  <a:pt x="340636" y="59455"/>
                </a:lnTo>
                <a:lnTo>
                  <a:pt x="362371" y="74824"/>
                </a:lnTo>
                <a:lnTo>
                  <a:pt x="381914" y="92824"/>
                </a:lnTo>
                <a:lnTo>
                  <a:pt x="370183" y="98368"/>
                </a:lnTo>
                <a:lnTo>
                  <a:pt x="358093" y="103476"/>
                </a:lnTo>
                <a:lnTo>
                  <a:pt x="345831" y="108065"/>
                </a:lnTo>
                <a:lnTo>
                  <a:pt x="333121" y="112217"/>
                </a:lnTo>
                <a:lnTo>
                  <a:pt x="432944" y="112217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60531" y="3763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9">
            <a:extLst>
              <a:ext uri="{FF2B5EF4-FFF2-40B4-BE49-F238E27FC236}">
                <a16:creationId xmlns:a16="http://schemas.microsoft.com/office/drawing/2014/main" xmlns="" id="{9E4BD44B-2546-CB40-B160-E663F0A282D4}"/>
              </a:ext>
            </a:extLst>
          </p:cNvPr>
          <p:cNvSpPr/>
          <p:nvPr/>
        </p:nvSpPr>
        <p:spPr>
          <a:xfrm>
            <a:off x="457202" y="7264484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0">
            <a:extLst>
              <a:ext uri="{FF2B5EF4-FFF2-40B4-BE49-F238E27FC236}">
                <a16:creationId xmlns:a16="http://schemas.microsoft.com/office/drawing/2014/main" xmlns="" id="{339202B9-B20D-C945-94D5-3E34179DCC55}"/>
              </a:ext>
            </a:extLst>
          </p:cNvPr>
          <p:cNvSpPr/>
          <p:nvPr/>
        </p:nvSpPr>
        <p:spPr>
          <a:xfrm>
            <a:off x="639392" y="7401761"/>
            <a:ext cx="103606" cy="193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11">
            <a:extLst>
              <a:ext uri="{FF2B5EF4-FFF2-40B4-BE49-F238E27FC236}">
                <a16:creationId xmlns:a16="http://schemas.microsoft.com/office/drawing/2014/main" xmlns="" id="{61560206-89EA-A343-B33E-6CE8E44496B8}"/>
              </a:ext>
            </a:extLst>
          </p:cNvPr>
          <p:cNvSpPr/>
          <p:nvPr/>
        </p:nvSpPr>
        <p:spPr>
          <a:xfrm>
            <a:off x="457202" y="812848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12">
            <a:extLst>
              <a:ext uri="{FF2B5EF4-FFF2-40B4-BE49-F238E27FC236}">
                <a16:creationId xmlns:a16="http://schemas.microsoft.com/office/drawing/2014/main" xmlns="" id="{50F35631-857C-8F48-B93C-62884A3108E6}"/>
              </a:ext>
            </a:extLst>
          </p:cNvPr>
          <p:cNvSpPr/>
          <p:nvPr/>
        </p:nvSpPr>
        <p:spPr>
          <a:xfrm>
            <a:off x="601419" y="8288527"/>
            <a:ext cx="179565" cy="147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13">
            <a:extLst>
              <a:ext uri="{FF2B5EF4-FFF2-40B4-BE49-F238E27FC236}">
                <a16:creationId xmlns:a16="http://schemas.microsoft.com/office/drawing/2014/main" xmlns="" id="{895E3AEB-0B71-1A4E-9E4C-297EC0835976}"/>
              </a:ext>
            </a:extLst>
          </p:cNvPr>
          <p:cNvSpPr/>
          <p:nvPr/>
        </p:nvSpPr>
        <p:spPr>
          <a:xfrm>
            <a:off x="457202" y="8992484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14">
            <a:extLst>
              <a:ext uri="{FF2B5EF4-FFF2-40B4-BE49-F238E27FC236}">
                <a16:creationId xmlns:a16="http://schemas.microsoft.com/office/drawing/2014/main" xmlns="" id="{DF516B24-05F2-E84D-B1E0-BD5AF13D9334}"/>
              </a:ext>
            </a:extLst>
          </p:cNvPr>
          <p:cNvSpPr/>
          <p:nvPr/>
        </p:nvSpPr>
        <p:spPr>
          <a:xfrm>
            <a:off x="571329" y="9104816"/>
            <a:ext cx="239740" cy="2433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15">
            <a:extLst>
              <a:ext uri="{FF2B5EF4-FFF2-40B4-BE49-F238E27FC236}">
                <a16:creationId xmlns:a16="http://schemas.microsoft.com/office/drawing/2014/main" xmlns="" id="{8279F7AD-B8C5-F840-8C49-7964147C7B51}"/>
              </a:ext>
            </a:extLst>
          </p:cNvPr>
          <p:cNvSpPr txBox="1"/>
          <p:nvPr/>
        </p:nvSpPr>
        <p:spPr>
          <a:xfrm>
            <a:off x="1057393" y="5290912"/>
            <a:ext cx="544171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nl-NL" sz="4000" b="1" dirty="0">
                <a:solidFill>
                  <a:srgbClr val="006FAB"/>
                </a:solidFill>
                <a:latin typeface="BentonSans"/>
                <a:ea typeface="BentonSans"/>
                <a:cs typeface="BentonSans"/>
              </a:rPr>
              <a:t>Vind ons online!</a:t>
            </a:r>
          </a:p>
        </p:txBody>
      </p:sp>
      <p:sp>
        <p:nvSpPr>
          <p:cNvPr id="48" name="object 17">
            <a:extLst>
              <a:ext uri="{FF2B5EF4-FFF2-40B4-BE49-F238E27FC236}">
                <a16:creationId xmlns:a16="http://schemas.microsoft.com/office/drawing/2014/main" xmlns="" id="{E8A15201-8E50-F64D-B669-99DA6383DCB5}"/>
              </a:ext>
            </a:extLst>
          </p:cNvPr>
          <p:cNvSpPr txBox="1"/>
          <p:nvPr/>
        </p:nvSpPr>
        <p:spPr>
          <a:xfrm>
            <a:off x="1454298" y="8985753"/>
            <a:ext cx="2781151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[@Instagram]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49" name="object 17">
            <a:extLst>
              <a:ext uri="{FF2B5EF4-FFF2-40B4-BE49-F238E27FC236}">
                <a16:creationId xmlns:a16="http://schemas.microsoft.com/office/drawing/2014/main" xmlns="" id="{5C41F3AA-4C72-DE41-9AA3-B05C25DC65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1208" y="1853303"/>
            <a:ext cx="6714084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R="5080" algn="ctr">
              <a:lnSpc>
                <a:spcPts val="6000"/>
              </a:lnSpc>
            </a:pPr>
            <a:r>
              <a:rPr lang="en-GB" b="0" spc="-75" dirty="0"/>
              <a:t>WIJ HEBBEN UW STEUN NODIG,</a:t>
            </a:r>
          </a:p>
          <a:p>
            <a:pPr marR="5080" algn="ctr">
              <a:lnSpc>
                <a:spcPts val="6000"/>
              </a:lnSpc>
            </a:pPr>
            <a:r>
              <a:rPr lang="en-GB" b="0" spc="-75" dirty="0">
                <a:solidFill>
                  <a:srgbClr val="162A75"/>
                </a:solidFill>
              </a:rPr>
              <a:t>NU MEER DAN OOIT.</a:t>
            </a:r>
          </a:p>
        </p:txBody>
      </p:sp>
      <p:sp>
        <p:nvSpPr>
          <p:cNvPr id="50" name="object 17">
            <a:extLst>
              <a:ext uri="{FF2B5EF4-FFF2-40B4-BE49-F238E27FC236}">
                <a16:creationId xmlns:a16="http://schemas.microsoft.com/office/drawing/2014/main" xmlns="" id="{5511BDB4-A048-AD42-8742-0C3EA22E026F}"/>
              </a:ext>
            </a:extLst>
          </p:cNvPr>
          <p:cNvSpPr txBox="1"/>
          <p:nvPr/>
        </p:nvSpPr>
        <p:spPr>
          <a:xfrm>
            <a:off x="1454299" y="8087979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Twitter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51" name="object 17">
            <a:extLst>
              <a:ext uri="{FF2B5EF4-FFF2-40B4-BE49-F238E27FC236}">
                <a16:creationId xmlns:a16="http://schemas.microsoft.com/office/drawing/2014/main" xmlns="" id="{251F80FB-D870-624C-BC78-FDB044E10777}"/>
              </a:ext>
            </a:extLst>
          </p:cNvPr>
          <p:cNvSpPr txBox="1"/>
          <p:nvPr/>
        </p:nvSpPr>
        <p:spPr>
          <a:xfrm>
            <a:off x="1454299" y="7206830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Facebook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52" name="object 17">
            <a:extLst>
              <a:ext uri="{FF2B5EF4-FFF2-40B4-BE49-F238E27FC236}">
                <a16:creationId xmlns:a16="http://schemas.microsoft.com/office/drawing/2014/main" xmlns="" id="{BC10DE11-438D-3B42-8ADC-87BFAE1378BA}"/>
              </a:ext>
            </a:extLst>
          </p:cNvPr>
          <p:cNvSpPr txBox="1"/>
          <p:nvPr/>
        </p:nvSpPr>
        <p:spPr>
          <a:xfrm>
            <a:off x="1454299" y="6358932"/>
            <a:ext cx="520603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2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2" y="6400484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50680" y="435711"/>
                </a:lnTo>
                <a:lnTo>
                  <a:pt x="219367" y="435711"/>
                </a:lnTo>
                <a:lnTo>
                  <a:pt x="214741" y="430403"/>
                </a:lnTo>
                <a:lnTo>
                  <a:pt x="176519" y="430390"/>
                </a:lnTo>
                <a:lnTo>
                  <a:pt x="134052" y="412448"/>
                </a:lnTo>
                <a:lnTo>
                  <a:pt x="97180" y="385902"/>
                </a:lnTo>
                <a:lnTo>
                  <a:pt x="107605" y="381192"/>
                </a:lnTo>
                <a:lnTo>
                  <a:pt x="118416" y="376809"/>
                </a:lnTo>
                <a:lnTo>
                  <a:pt x="129329" y="372865"/>
                </a:lnTo>
                <a:lnTo>
                  <a:pt x="140563" y="369290"/>
                </a:lnTo>
                <a:lnTo>
                  <a:pt x="173249" y="369290"/>
                </a:lnTo>
                <a:lnTo>
                  <a:pt x="170474" y="363918"/>
                </a:lnTo>
                <a:lnTo>
                  <a:pt x="75869" y="363918"/>
                </a:lnTo>
                <a:lnTo>
                  <a:pt x="58074" y="338587"/>
                </a:lnTo>
                <a:lnTo>
                  <a:pt x="44260" y="310665"/>
                </a:lnTo>
                <a:lnTo>
                  <a:pt x="34776" y="280541"/>
                </a:lnTo>
                <a:lnTo>
                  <a:pt x="29984" y="248627"/>
                </a:lnTo>
                <a:lnTo>
                  <a:pt x="466520" y="248627"/>
                </a:lnTo>
                <a:lnTo>
                  <a:pt x="467995" y="233997"/>
                </a:lnTo>
                <a:lnTo>
                  <a:pt x="466521" y="219379"/>
                </a:lnTo>
                <a:lnTo>
                  <a:pt x="29984" y="219379"/>
                </a:lnTo>
                <a:lnTo>
                  <a:pt x="33974" y="191148"/>
                </a:lnTo>
                <a:lnTo>
                  <a:pt x="41666" y="164295"/>
                </a:lnTo>
                <a:lnTo>
                  <a:pt x="52803" y="139082"/>
                </a:lnTo>
                <a:lnTo>
                  <a:pt x="67106" y="115798"/>
                </a:lnTo>
                <a:lnTo>
                  <a:pt x="165287" y="115798"/>
                </a:lnTo>
                <a:lnTo>
                  <a:pt x="166908" y="112280"/>
                </a:lnTo>
                <a:lnTo>
                  <a:pt x="134886" y="112280"/>
                </a:lnTo>
                <a:lnTo>
                  <a:pt x="122174" y="108122"/>
                </a:lnTo>
                <a:lnTo>
                  <a:pt x="109697" y="103435"/>
                </a:lnTo>
                <a:lnTo>
                  <a:pt x="97709" y="98347"/>
                </a:lnTo>
                <a:lnTo>
                  <a:pt x="86055" y="92824"/>
                </a:lnTo>
                <a:lnTo>
                  <a:pt x="105607" y="74822"/>
                </a:lnTo>
                <a:lnTo>
                  <a:pt x="127355" y="59450"/>
                </a:lnTo>
                <a:lnTo>
                  <a:pt x="151056" y="46966"/>
                </a:lnTo>
                <a:lnTo>
                  <a:pt x="176466" y="37630"/>
                </a:lnTo>
                <a:lnTo>
                  <a:pt x="214737" y="37630"/>
                </a:lnTo>
                <a:lnTo>
                  <a:pt x="219367" y="32245"/>
                </a:lnTo>
                <a:lnTo>
                  <a:pt x="350610" y="32245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248627" y="356285"/>
                </a:moveTo>
                <a:lnTo>
                  <a:pt x="219367" y="356285"/>
                </a:lnTo>
                <a:lnTo>
                  <a:pt x="219367" y="435711"/>
                </a:lnTo>
                <a:lnTo>
                  <a:pt x="350680" y="435711"/>
                </a:lnTo>
                <a:lnTo>
                  <a:pt x="248627" y="435686"/>
                </a:lnTo>
                <a:lnTo>
                  <a:pt x="248627" y="356285"/>
                </a:lnTo>
                <a:close/>
              </a:path>
              <a:path w="467994" h="467995">
                <a:moveTo>
                  <a:pt x="376156" y="356273"/>
                </a:moveTo>
                <a:lnTo>
                  <a:pt x="248627" y="356273"/>
                </a:lnTo>
                <a:lnTo>
                  <a:pt x="261476" y="357078"/>
                </a:lnTo>
                <a:lnTo>
                  <a:pt x="273978" y="358341"/>
                </a:lnTo>
                <a:lnTo>
                  <a:pt x="286315" y="360059"/>
                </a:lnTo>
                <a:lnTo>
                  <a:pt x="298475" y="362216"/>
                </a:lnTo>
                <a:lnTo>
                  <a:pt x="288064" y="382340"/>
                </a:lnTo>
                <a:lnTo>
                  <a:pt x="276215" y="401354"/>
                </a:lnTo>
                <a:lnTo>
                  <a:pt x="263026" y="419173"/>
                </a:lnTo>
                <a:lnTo>
                  <a:pt x="248627" y="435686"/>
                </a:lnTo>
                <a:lnTo>
                  <a:pt x="350727" y="435686"/>
                </a:lnTo>
                <a:lnTo>
                  <a:pt x="360484" y="430390"/>
                </a:lnTo>
                <a:lnTo>
                  <a:pt x="291490" y="430390"/>
                </a:lnTo>
                <a:lnTo>
                  <a:pt x="301652" y="416075"/>
                </a:lnTo>
                <a:lnTo>
                  <a:pt x="311048" y="401099"/>
                </a:lnTo>
                <a:lnTo>
                  <a:pt x="319643" y="385497"/>
                </a:lnTo>
                <a:lnTo>
                  <a:pt x="327406" y="369303"/>
                </a:lnTo>
                <a:lnTo>
                  <a:pt x="424350" y="369290"/>
                </a:lnTo>
                <a:lnTo>
                  <a:pt x="428032" y="364828"/>
                </a:lnTo>
                <a:lnTo>
                  <a:pt x="428540" y="363893"/>
                </a:lnTo>
                <a:lnTo>
                  <a:pt x="392137" y="363893"/>
                </a:lnTo>
                <a:lnTo>
                  <a:pt x="379246" y="357610"/>
                </a:lnTo>
                <a:lnTo>
                  <a:pt x="376156" y="356273"/>
                </a:lnTo>
                <a:close/>
              </a:path>
              <a:path w="467994" h="467995">
                <a:moveTo>
                  <a:pt x="173249" y="369290"/>
                </a:moveTo>
                <a:lnTo>
                  <a:pt x="140563" y="369290"/>
                </a:lnTo>
                <a:lnTo>
                  <a:pt x="148346" y="385497"/>
                </a:lnTo>
                <a:lnTo>
                  <a:pt x="156964" y="401104"/>
                </a:lnTo>
                <a:lnTo>
                  <a:pt x="166379" y="416082"/>
                </a:lnTo>
                <a:lnTo>
                  <a:pt x="176555" y="430403"/>
                </a:lnTo>
                <a:lnTo>
                  <a:pt x="214741" y="430403"/>
                </a:lnTo>
                <a:lnTo>
                  <a:pt x="204937" y="419147"/>
                </a:lnTo>
                <a:lnTo>
                  <a:pt x="191794" y="401337"/>
                </a:lnTo>
                <a:lnTo>
                  <a:pt x="179987" y="382334"/>
                </a:lnTo>
                <a:lnTo>
                  <a:pt x="173249" y="369290"/>
                </a:lnTo>
                <a:close/>
              </a:path>
              <a:path w="467994" h="467995">
                <a:moveTo>
                  <a:pt x="424340" y="369303"/>
                </a:moveTo>
                <a:lnTo>
                  <a:pt x="327406" y="369303"/>
                </a:lnTo>
                <a:lnTo>
                  <a:pt x="338702" y="372872"/>
                </a:lnTo>
                <a:lnTo>
                  <a:pt x="349790" y="376843"/>
                </a:lnTo>
                <a:lnTo>
                  <a:pt x="360442" y="381133"/>
                </a:lnTo>
                <a:lnTo>
                  <a:pt x="370878" y="385838"/>
                </a:lnTo>
                <a:lnTo>
                  <a:pt x="353081" y="400197"/>
                </a:lnTo>
                <a:lnTo>
                  <a:pt x="333849" y="412491"/>
                </a:lnTo>
                <a:lnTo>
                  <a:pt x="313248" y="422615"/>
                </a:lnTo>
                <a:lnTo>
                  <a:pt x="291490" y="430390"/>
                </a:lnTo>
                <a:lnTo>
                  <a:pt x="360484" y="430390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4340" y="369303"/>
                </a:lnTo>
                <a:close/>
              </a:path>
              <a:path w="467994" h="467995">
                <a:moveTo>
                  <a:pt x="141757" y="248627"/>
                </a:moveTo>
                <a:lnTo>
                  <a:pt x="112458" y="248627"/>
                </a:lnTo>
                <a:lnTo>
                  <a:pt x="114362" y="272916"/>
                </a:lnTo>
                <a:lnTo>
                  <a:pt x="117936" y="296624"/>
                </a:lnTo>
                <a:lnTo>
                  <a:pt x="123118" y="319679"/>
                </a:lnTo>
                <a:lnTo>
                  <a:pt x="129844" y="342011"/>
                </a:lnTo>
                <a:lnTo>
                  <a:pt x="115756" y="346662"/>
                </a:lnTo>
                <a:lnTo>
                  <a:pt x="102057" y="351878"/>
                </a:lnTo>
                <a:lnTo>
                  <a:pt x="88757" y="357637"/>
                </a:lnTo>
                <a:lnTo>
                  <a:pt x="75869" y="363918"/>
                </a:lnTo>
                <a:lnTo>
                  <a:pt x="170474" y="363918"/>
                </a:lnTo>
                <a:lnTo>
                  <a:pt x="169595" y="362216"/>
                </a:lnTo>
                <a:lnTo>
                  <a:pt x="181762" y="360057"/>
                </a:lnTo>
                <a:lnTo>
                  <a:pt x="194163" y="358335"/>
                </a:lnTo>
                <a:lnTo>
                  <a:pt x="206643" y="357078"/>
                </a:lnTo>
                <a:lnTo>
                  <a:pt x="219367" y="356285"/>
                </a:lnTo>
                <a:lnTo>
                  <a:pt x="248627" y="356285"/>
                </a:lnTo>
                <a:lnTo>
                  <a:pt x="376156" y="356273"/>
                </a:lnTo>
                <a:lnTo>
                  <a:pt x="365937" y="351848"/>
                </a:lnTo>
                <a:lnTo>
                  <a:pt x="352229" y="346632"/>
                </a:lnTo>
                <a:lnTo>
                  <a:pt x="338137" y="341985"/>
                </a:lnTo>
                <a:lnTo>
                  <a:pt x="340327" y="334708"/>
                </a:lnTo>
                <a:lnTo>
                  <a:pt x="309585" y="334695"/>
                </a:lnTo>
                <a:lnTo>
                  <a:pt x="158381" y="334695"/>
                </a:lnTo>
                <a:lnTo>
                  <a:pt x="152010" y="314139"/>
                </a:lnTo>
                <a:lnTo>
                  <a:pt x="147064" y="292900"/>
                </a:lnTo>
                <a:lnTo>
                  <a:pt x="143620" y="271038"/>
                </a:lnTo>
                <a:lnTo>
                  <a:pt x="141757" y="248627"/>
                </a:lnTo>
                <a:close/>
              </a:path>
              <a:path w="467994" h="467995">
                <a:moveTo>
                  <a:pt x="466520" y="248627"/>
                </a:moveTo>
                <a:lnTo>
                  <a:pt x="438010" y="248627"/>
                </a:lnTo>
                <a:lnTo>
                  <a:pt x="433215" y="280549"/>
                </a:lnTo>
                <a:lnTo>
                  <a:pt x="423726" y="310678"/>
                </a:lnTo>
                <a:lnTo>
                  <a:pt x="409904" y="338605"/>
                </a:lnTo>
                <a:lnTo>
                  <a:pt x="392137" y="363893"/>
                </a:lnTo>
                <a:lnTo>
                  <a:pt x="428540" y="363893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6520" y="248627"/>
                </a:lnTo>
                <a:close/>
              </a:path>
              <a:path w="467994" h="467995">
                <a:moveTo>
                  <a:pt x="355523" y="248627"/>
                </a:moveTo>
                <a:lnTo>
                  <a:pt x="326212" y="248627"/>
                </a:lnTo>
                <a:lnTo>
                  <a:pt x="324354" y="271041"/>
                </a:lnTo>
                <a:lnTo>
                  <a:pt x="320936" y="292901"/>
                </a:lnTo>
                <a:lnTo>
                  <a:pt x="316016" y="314148"/>
                </a:lnTo>
                <a:lnTo>
                  <a:pt x="309651" y="334708"/>
                </a:lnTo>
                <a:lnTo>
                  <a:pt x="340331" y="334695"/>
                </a:lnTo>
                <a:lnTo>
                  <a:pt x="344858" y="319656"/>
                </a:lnTo>
                <a:lnTo>
                  <a:pt x="350040" y="296606"/>
                </a:lnTo>
                <a:lnTo>
                  <a:pt x="353618" y="272907"/>
                </a:lnTo>
                <a:lnTo>
                  <a:pt x="355523" y="248627"/>
                </a:lnTo>
                <a:close/>
              </a:path>
              <a:path w="467994" h="467995">
                <a:moveTo>
                  <a:pt x="248627" y="248627"/>
                </a:moveTo>
                <a:lnTo>
                  <a:pt x="219367" y="248627"/>
                </a:lnTo>
                <a:lnTo>
                  <a:pt x="219367" y="327075"/>
                </a:lnTo>
                <a:lnTo>
                  <a:pt x="203735" y="328025"/>
                </a:lnTo>
                <a:lnTo>
                  <a:pt x="188339" y="329625"/>
                </a:lnTo>
                <a:lnTo>
                  <a:pt x="173197" y="331858"/>
                </a:lnTo>
                <a:lnTo>
                  <a:pt x="158381" y="334695"/>
                </a:lnTo>
                <a:lnTo>
                  <a:pt x="309585" y="334695"/>
                </a:lnTo>
                <a:lnTo>
                  <a:pt x="294761" y="331853"/>
                </a:lnTo>
                <a:lnTo>
                  <a:pt x="279648" y="329623"/>
                </a:lnTo>
                <a:lnTo>
                  <a:pt x="264263" y="328025"/>
                </a:lnTo>
                <a:lnTo>
                  <a:pt x="248627" y="327075"/>
                </a:lnTo>
                <a:lnTo>
                  <a:pt x="248627" y="248627"/>
                </a:lnTo>
                <a:close/>
              </a:path>
              <a:path w="467994" h="467995">
                <a:moveTo>
                  <a:pt x="165287" y="115798"/>
                </a:moveTo>
                <a:lnTo>
                  <a:pt x="67106" y="115798"/>
                </a:lnTo>
                <a:lnTo>
                  <a:pt x="81026" y="122714"/>
                </a:lnTo>
                <a:lnTo>
                  <a:pt x="95415" y="129043"/>
                </a:lnTo>
                <a:lnTo>
                  <a:pt x="110251" y="134759"/>
                </a:lnTo>
                <a:lnTo>
                  <a:pt x="125514" y="139839"/>
                </a:lnTo>
                <a:lnTo>
                  <a:pt x="120530" y="159032"/>
                </a:lnTo>
                <a:lnTo>
                  <a:pt x="116662" y="178714"/>
                </a:lnTo>
                <a:lnTo>
                  <a:pt x="113955" y="198843"/>
                </a:lnTo>
                <a:lnTo>
                  <a:pt x="112458" y="219379"/>
                </a:lnTo>
                <a:lnTo>
                  <a:pt x="141744" y="219379"/>
                </a:lnTo>
                <a:lnTo>
                  <a:pt x="143184" y="200744"/>
                </a:lnTo>
                <a:lnTo>
                  <a:pt x="145720" y="182484"/>
                </a:lnTo>
                <a:lnTo>
                  <a:pt x="149302" y="164637"/>
                </a:lnTo>
                <a:lnTo>
                  <a:pt x="153885" y="147231"/>
                </a:lnTo>
                <a:lnTo>
                  <a:pt x="314083" y="147218"/>
                </a:lnTo>
                <a:lnTo>
                  <a:pt x="344421" y="147218"/>
                </a:lnTo>
                <a:lnTo>
                  <a:pt x="342493" y="139788"/>
                </a:lnTo>
                <a:lnTo>
                  <a:pt x="357744" y="134713"/>
                </a:lnTo>
                <a:lnTo>
                  <a:pt x="372568" y="129005"/>
                </a:lnTo>
                <a:lnTo>
                  <a:pt x="378661" y="126326"/>
                </a:lnTo>
                <a:lnTo>
                  <a:pt x="219367" y="126326"/>
                </a:lnTo>
                <a:lnTo>
                  <a:pt x="205056" y="125435"/>
                </a:lnTo>
                <a:lnTo>
                  <a:pt x="191027" y="123986"/>
                </a:lnTo>
                <a:lnTo>
                  <a:pt x="177193" y="121987"/>
                </a:lnTo>
                <a:lnTo>
                  <a:pt x="163601" y="119456"/>
                </a:lnTo>
                <a:lnTo>
                  <a:pt x="165287" y="115798"/>
                </a:lnTo>
                <a:close/>
              </a:path>
              <a:path w="467994" h="467995">
                <a:moveTo>
                  <a:pt x="314019" y="147231"/>
                </a:moveTo>
                <a:lnTo>
                  <a:pt x="153885" y="147231"/>
                </a:lnTo>
                <a:lnTo>
                  <a:pt x="169818" y="150354"/>
                </a:lnTo>
                <a:lnTo>
                  <a:pt x="186055" y="152795"/>
                </a:lnTo>
                <a:lnTo>
                  <a:pt x="202577" y="154533"/>
                </a:lnTo>
                <a:lnTo>
                  <a:pt x="219367" y="155549"/>
                </a:lnTo>
                <a:lnTo>
                  <a:pt x="219367" y="219379"/>
                </a:lnTo>
                <a:lnTo>
                  <a:pt x="248627" y="219379"/>
                </a:lnTo>
                <a:lnTo>
                  <a:pt x="248627" y="155536"/>
                </a:lnTo>
                <a:lnTo>
                  <a:pt x="265409" y="154522"/>
                </a:lnTo>
                <a:lnTo>
                  <a:pt x="281927" y="152787"/>
                </a:lnTo>
                <a:lnTo>
                  <a:pt x="298159" y="150346"/>
                </a:lnTo>
                <a:lnTo>
                  <a:pt x="314019" y="147231"/>
                </a:lnTo>
                <a:close/>
              </a:path>
              <a:path w="467994" h="467995">
                <a:moveTo>
                  <a:pt x="344421" y="147218"/>
                </a:moveTo>
                <a:lnTo>
                  <a:pt x="314083" y="147218"/>
                </a:lnTo>
                <a:lnTo>
                  <a:pt x="318673" y="164637"/>
                </a:lnTo>
                <a:lnTo>
                  <a:pt x="322256" y="182486"/>
                </a:lnTo>
                <a:lnTo>
                  <a:pt x="324792" y="200744"/>
                </a:lnTo>
                <a:lnTo>
                  <a:pt x="326237" y="219379"/>
                </a:lnTo>
                <a:lnTo>
                  <a:pt x="355536" y="219379"/>
                </a:lnTo>
                <a:lnTo>
                  <a:pt x="354037" y="198833"/>
                </a:lnTo>
                <a:lnTo>
                  <a:pt x="351339" y="178693"/>
                </a:lnTo>
                <a:lnTo>
                  <a:pt x="347478" y="158999"/>
                </a:lnTo>
                <a:lnTo>
                  <a:pt x="344421" y="147218"/>
                </a:lnTo>
                <a:close/>
              </a:path>
              <a:path w="467994" h="467995">
                <a:moveTo>
                  <a:pt x="434875" y="115773"/>
                </a:moveTo>
                <a:lnTo>
                  <a:pt x="400862" y="115773"/>
                </a:lnTo>
                <a:lnTo>
                  <a:pt x="415189" y="139101"/>
                </a:lnTo>
                <a:lnTo>
                  <a:pt x="426318" y="164295"/>
                </a:lnTo>
                <a:lnTo>
                  <a:pt x="434016" y="191161"/>
                </a:lnTo>
                <a:lnTo>
                  <a:pt x="438010" y="219379"/>
                </a:lnTo>
                <a:lnTo>
                  <a:pt x="466521" y="219379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34875" y="115773"/>
                </a:lnTo>
                <a:close/>
              </a:path>
              <a:path w="467994" h="467995">
                <a:moveTo>
                  <a:pt x="350610" y="32245"/>
                </a:moveTo>
                <a:lnTo>
                  <a:pt x="219367" y="32245"/>
                </a:lnTo>
                <a:lnTo>
                  <a:pt x="219367" y="126326"/>
                </a:lnTo>
                <a:lnTo>
                  <a:pt x="378690" y="126314"/>
                </a:lnTo>
                <a:lnTo>
                  <a:pt x="248627" y="126314"/>
                </a:lnTo>
                <a:lnTo>
                  <a:pt x="248627" y="32283"/>
                </a:lnTo>
                <a:lnTo>
                  <a:pt x="350680" y="32283"/>
                </a:lnTo>
                <a:close/>
              </a:path>
              <a:path w="467994" h="467995">
                <a:moveTo>
                  <a:pt x="350680" y="32283"/>
                </a:moveTo>
                <a:lnTo>
                  <a:pt x="248627" y="32283"/>
                </a:lnTo>
                <a:lnTo>
                  <a:pt x="265274" y="51647"/>
                </a:lnTo>
                <a:lnTo>
                  <a:pt x="280195" y="72728"/>
                </a:lnTo>
                <a:lnTo>
                  <a:pt x="293270" y="95382"/>
                </a:lnTo>
                <a:lnTo>
                  <a:pt x="304380" y="119468"/>
                </a:lnTo>
                <a:lnTo>
                  <a:pt x="290788" y="121997"/>
                </a:lnTo>
                <a:lnTo>
                  <a:pt x="276956" y="123991"/>
                </a:lnTo>
                <a:lnTo>
                  <a:pt x="262844" y="125439"/>
                </a:lnTo>
                <a:lnTo>
                  <a:pt x="248627" y="126314"/>
                </a:lnTo>
                <a:lnTo>
                  <a:pt x="378690" y="126314"/>
                </a:lnTo>
                <a:lnTo>
                  <a:pt x="386947" y="122684"/>
                </a:lnTo>
                <a:lnTo>
                  <a:pt x="400862" y="115773"/>
                </a:lnTo>
                <a:lnTo>
                  <a:pt x="434875" y="115773"/>
                </a:lnTo>
                <a:lnTo>
                  <a:pt x="432944" y="112217"/>
                </a:lnTo>
                <a:lnTo>
                  <a:pt x="333121" y="112217"/>
                </a:lnTo>
                <a:lnTo>
                  <a:pt x="324520" y="92274"/>
                </a:lnTo>
                <a:lnTo>
                  <a:pt x="314686" y="73156"/>
                </a:lnTo>
                <a:lnTo>
                  <a:pt x="303681" y="54922"/>
                </a:lnTo>
                <a:lnTo>
                  <a:pt x="291566" y="37630"/>
                </a:lnTo>
                <a:lnTo>
                  <a:pt x="360531" y="37630"/>
                </a:lnTo>
                <a:lnTo>
                  <a:pt x="350680" y="32283"/>
                </a:lnTo>
                <a:close/>
              </a:path>
              <a:path w="467994" h="467995">
                <a:moveTo>
                  <a:pt x="214737" y="37630"/>
                </a:moveTo>
                <a:lnTo>
                  <a:pt x="176466" y="37630"/>
                </a:lnTo>
                <a:lnTo>
                  <a:pt x="164338" y="54934"/>
                </a:lnTo>
                <a:lnTo>
                  <a:pt x="153328" y="73183"/>
                </a:lnTo>
                <a:lnTo>
                  <a:pt x="143492" y="92319"/>
                </a:lnTo>
                <a:lnTo>
                  <a:pt x="134886" y="112280"/>
                </a:lnTo>
                <a:lnTo>
                  <a:pt x="166908" y="112280"/>
                </a:lnTo>
                <a:lnTo>
                  <a:pt x="174707" y="95360"/>
                </a:lnTo>
                <a:lnTo>
                  <a:pt x="187788" y="72697"/>
                </a:lnTo>
                <a:lnTo>
                  <a:pt x="202717" y="51612"/>
                </a:lnTo>
                <a:lnTo>
                  <a:pt x="214737" y="37630"/>
                </a:lnTo>
                <a:close/>
              </a:path>
              <a:path w="467994" h="467995">
                <a:moveTo>
                  <a:pt x="360531" y="37630"/>
                </a:moveTo>
                <a:lnTo>
                  <a:pt x="291566" y="37630"/>
                </a:lnTo>
                <a:lnTo>
                  <a:pt x="316952" y="46972"/>
                </a:lnTo>
                <a:lnTo>
                  <a:pt x="340636" y="59455"/>
                </a:lnTo>
                <a:lnTo>
                  <a:pt x="362371" y="74824"/>
                </a:lnTo>
                <a:lnTo>
                  <a:pt x="381914" y="92824"/>
                </a:lnTo>
                <a:lnTo>
                  <a:pt x="370183" y="98368"/>
                </a:lnTo>
                <a:lnTo>
                  <a:pt x="358093" y="103476"/>
                </a:lnTo>
                <a:lnTo>
                  <a:pt x="345831" y="108065"/>
                </a:lnTo>
                <a:lnTo>
                  <a:pt x="333121" y="112217"/>
                </a:lnTo>
                <a:lnTo>
                  <a:pt x="432944" y="112217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60531" y="3763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7202" y="7264484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39392" y="7401761"/>
            <a:ext cx="103606" cy="193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7202" y="812848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01419" y="8288527"/>
            <a:ext cx="179565" cy="147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7202" y="8992484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71329" y="9104816"/>
            <a:ext cx="239740" cy="2433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57393" y="5290912"/>
            <a:ext cx="544171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nl-NL" sz="4000" b="1" dirty="0">
                <a:solidFill>
                  <a:srgbClr val="006FAB"/>
                </a:solidFill>
                <a:latin typeface="BentonSans"/>
                <a:ea typeface="BentonSans"/>
                <a:cs typeface="BentonSans"/>
              </a:rPr>
              <a:t>Vind ons online!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454298" y="8985753"/>
            <a:ext cx="3009751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[@Instagram]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xmlns="" id="{253594F8-B46F-654D-83F8-BDF3A35E1D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1208" y="1853303"/>
            <a:ext cx="6714084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R="5080" algn="ctr">
              <a:lnSpc>
                <a:spcPts val="6000"/>
              </a:lnSpc>
            </a:pPr>
            <a:r>
              <a:rPr lang="en-GB" b="0" spc="-75" dirty="0"/>
              <a:t>WIJ HEBBEN UW STEUN NODIG,</a:t>
            </a:r>
          </a:p>
          <a:p>
            <a:pPr marR="5080" algn="ctr">
              <a:lnSpc>
                <a:spcPts val="6000"/>
              </a:lnSpc>
            </a:pPr>
            <a:r>
              <a:rPr lang="en-GB" b="0" spc="-75" dirty="0">
                <a:solidFill>
                  <a:srgbClr val="162A75"/>
                </a:solidFill>
              </a:rPr>
              <a:t>NU MEER DAN OOIT.</a:t>
            </a:r>
          </a:p>
        </p:txBody>
      </p:sp>
      <p:sp>
        <p:nvSpPr>
          <p:cNvPr id="22" name="object 17">
            <a:extLst>
              <a:ext uri="{FF2B5EF4-FFF2-40B4-BE49-F238E27FC236}">
                <a16:creationId xmlns:a16="http://schemas.microsoft.com/office/drawing/2014/main" xmlns="" id="{7A2FD360-5EDF-6044-8D7D-169ABF63604E}"/>
              </a:ext>
            </a:extLst>
          </p:cNvPr>
          <p:cNvSpPr txBox="1"/>
          <p:nvPr/>
        </p:nvSpPr>
        <p:spPr>
          <a:xfrm>
            <a:off x="1454299" y="8087979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Twitter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3" name="object 17">
            <a:extLst>
              <a:ext uri="{FF2B5EF4-FFF2-40B4-BE49-F238E27FC236}">
                <a16:creationId xmlns:a16="http://schemas.microsoft.com/office/drawing/2014/main" xmlns="" id="{E2454074-AA7A-B84C-860B-765AC5D4136B}"/>
              </a:ext>
            </a:extLst>
          </p:cNvPr>
          <p:cNvSpPr txBox="1"/>
          <p:nvPr/>
        </p:nvSpPr>
        <p:spPr>
          <a:xfrm>
            <a:off x="1454299" y="7206830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Facebook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4" name="object 17">
            <a:extLst>
              <a:ext uri="{FF2B5EF4-FFF2-40B4-BE49-F238E27FC236}">
                <a16:creationId xmlns:a16="http://schemas.microsoft.com/office/drawing/2014/main" xmlns="" id="{ED0294EE-ED2D-434F-9A1F-72625092ADDA}"/>
              </a:ext>
            </a:extLst>
          </p:cNvPr>
          <p:cNvSpPr txBox="1"/>
          <p:nvPr/>
        </p:nvSpPr>
        <p:spPr>
          <a:xfrm>
            <a:off x="1454299" y="6358932"/>
            <a:ext cx="520603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5" name="object 9"/>
          <p:cNvSpPr txBox="1"/>
          <p:nvPr/>
        </p:nvSpPr>
        <p:spPr>
          <a:xfrm>
            <a:off x="444500" y="390397"/>
            <a:ext cx="3589020" cy="58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</a:b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solidFill>
                <a:srgbClr val="002060"/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58</Words>
  <Application>Microsoft Macintosh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Benton Sans</vt:lpstr>
      <vt:lpstr>BentonSans</vt:lpstr>
      <vt:lpstr>BentonSans Book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</cp:revision>
  <dcterms:created xsi:type="dcterms:W3CDTF">2020-05-15T11:15:36Z</dcterms:created>
  <dcterms:modified xsi:type="dcterms:W3CDTF">2020-06-03T11:17:38Z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